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sldIdLst>
    <p:sldId id="256" r:id="rId2"/>
    <p:sldId id="257" r:id="rId3"/>
    <p:sldId id="258" r:id="rId4"/>
  </p:sldIdLst>
  <p:sldSz cx="6858000" cy="4953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D7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383" autoAdjust="0"/>
    <p:restoredTop sz="94660"/>
  </p:normalViewPr>
  <p:slideViewPr>
    <p:cSldViewPr snapToGrid="0">
      <p:cViewPr varScale="1">
        <p:scale>
          <a:sx n="120" d="100"/>
          <a:sy n="120" d="100"/>
        </p:scale>
        <p:origin x="72" y="4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808681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9025425"/>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660380" rtl="0" eaLnBrk="1" latinLnBrk="0" hangingPunct="1">
        <a:lnSpc>
          <a:spcPct val="90000"/>
        </a:lnSpc>
        <a:spcBef>
          <a:spcPct val="0"/>
        </a:spcBef>
        <a:buNone/>
        <a:defRPr kumimoji="1" sz="3178" kern="1200">
          <a:solidFill>
            <a:schemeClr val="tx1"/>
          </a:solidFill>
          <a:latin typeface="+mj-lt"/>
          <a:ea typeface="+mj-ea"/>
          <a:cs typeface="+mj-cs"/>
        </a:defRPr>
      </a:lvl1pPr>
    </p:titleStyle>
    <p:bodyStyle>
      <a:lvl1pPr marL="165095" indent="-165095" algn="l" defTabSz="660380" rtl="0" eaLnBrk="1" latinLnBrk="0" hangingPunct="1">
        <a:lnSpc>
          <a:spcPct val="90000"/>
        </a:lnSpc>
        <a:spcBef>
          <a:spcPts val="722"/>
        </a:spcBef>
        <a:buFont typeface="Arial" panose="020B0604020202020204" pitchFamily="34" charset="0"/>
        <a:buChar char="•"/>
        <a:defRPr kumimoji="1" sz="2022" kern="1200">
          <a:solidFill>
            <a:schemeClr val="tx1"/>
          </a:solidFill>
          <a:latin typeface="+mn-lt"/>
          <a:ea typeface="+mn-ea"/>
          <a:cs typeface="+mn-cs"/>
        </a:defRPr>
      </a:lvl1pPr>
      <a:lvl2pPr marL="495285" indent="-165095" algn="l" defTabSz="660380" rtl="0" eaLnBrk="1" latinLnBrk="0" hangingPunct="1">
        <a:lnSpc>
          <a:spcPct val="90000"/>
        </a:lnSpc>
        <a:spcBef>
          <a:spcPts val="361"/>
        </a:spcBef>
        <a:buFont typeface="Arial" panose="020B0604020202020204" pitchFamily="34" charset="0"/>
        <a:buChar char="•"/>
        <a:defRPr kumimoji="1" sz="1733" kern="1200">
          <a:solidFill>
            <a:schemeClr val="tx1"/>
          </a:solidFill>
          <a:latin typeface="+mn-lt"/>
          <a:ea typeface="+mn-ea"/>
          <a:cs typeface="+mn-cs"/>
        </a:defRPr>
      </a:lvl2pPr>
      <a:lvl3pPr marL="825475" indent="-165095" algn="l" defTabSz="660380" rtl="0" eaLnBrk="1" latinLnBrk="0" hangingPunct="1">
        <a:lnSpc>
          <a:spcPct val="90000"/>
        </a:lnSpc>
        <a:spcBef>
          <a:spcPts val="361"/>
        </a:spcBef>
        <a:buFont typeface="Arial" panose="020B0604020202020204" pitchFamily="34" charset="0"/>
        <a:buChar char="•"/>
        <a:defRPr kumimoji="1" sz="1444" kern="1200">
          <a:solidFill>
            <a:schemeClr val="tx1"/>
          </a:solidFill>
          <a:latin typeface="+mn-lt"/>
          <a:ea typeface="+mn-ea"/>
          <a:cs typeface="+mn-cs"/>
        </a:defRPr>
      </a:lvl3pPr>
      <a:lvl4pPr marL="1155664" indent="-165095" algn="l" defTabSz="660380" rtl="0" eaLnBrk="1" latinLnBrk="0" hangingPunct="1">
        <a:lnSpc>
          <a:spcPct val="90000"/>
        </a:lnSpc>
        <a:spcBef>
          <a:spcPts val="361"/>
        </a:spcBef>
        <a:buFont typeface="Arial" panose="020B0604020202020204" pitchFamily="34" charset="0"/>
        <a:buChar char="•"/>
        <a:defRPr kumimoji="1" sz="1300" kern="1200">
          <a:solidFill>
            <a:schemeClr val="tx1"/>
          </a:solidFill>
          <a:latin typeface="+mn-lt"/>
          <a:ea typeface="+mn-ea"/>
          <a:cs typeface="+mn-cs"/>
        </a:defRPr>
      </a:lvl4pPr>
      <a:lvl5pPr marL="1485854" indent="-165095" algn="l" defTabSz="660380" rtl="0" eaLnBrk="1" latinLnBrk="0" hangingPunct="1">
        <a:lnSpc>
          <a:spcPct val="90000"/>
        </a:lnSpc>
        <a:spcBef>
          <a:spcPts val="361"/>
        </a:spcBef>
        <a:buFont typeface="Arial" panose="020B0604020202020204" pitchFamily="34" charset="0"/>
        <a:buChar char="•"/>
        <a:defRPr kumimoji="1" sz="1300" kern="1200">
          <a:solidFill>
            <a:schemeClr val="tx1"/>
          </a:solidFill>
          <a:latin typeface="+mn-lt"/>
          <a:ea typeface="+mn-ea"/>
          <a:cs typeface="+mn-cs"/>
        </a:defRPr>
      </a:lvl5pPr>
      <a:lvl6pPr marL="1816044" indent="-165095" algn="l" defTabSz="660380" rtl="0" eaLnBrk="1" latinLnBrk="0" hangingPunct="1">
        <a:lnSpc>
          <a:spcPct val="90000"/>
        </a:lnSpc>
        <a:spcBef>
          <a:spcPts val="361"/>
        </a:spcBef>
        <a:buFont typeface="Arial" panose="020B0604020202020204" pitchFamily="34" charset="0"/>
        <a:buChar char="•"/>
        <a:defRPr kumimoji="1" sz="1300" kern="1200">
          <a:solidFill>
            <a:schemeClr val="tx1"/>
          </a:solidFill>
          <a:latin typeface="+mn-lt"/>
          <a:ea typeface="+mn-ea"/>
          <a:cs typeface="+mn-cs"/>
        </a:defRPr>
      </a:lvl6pPr>
      <a:lvl7pPr marL="2146234" indent="-165095" algn="l" defTabSz="660380" rtl="0" eaLnBrk="1" latinLnBrk="0" hangingPunct="1">
        <a:lnSpc>
          <a:spcPct val="90000"/>
        </a:lnSpc>
        <a:spcBef>
          <a:spcPts val="361"/>
        </a:spcBef>
        <a:buFont typeface="Arial" panose="020B0604020202020204" pitchFamily="34" charset="0"/>
        <a:buChar char="•"/>
        <a:defRPr kumimoji="1" sz="1300" kern="1200">
          <a:solidFill>
            <a:schemeClr val="tx1"/>
          </a:solidFill>
          <a:latin typeface="+mn-lt"/>
          <a:ea typeface="+mn-ea"/>
          <a:cs typeface="+mn-cs"/>
        </a:defRPr>
      </a:lvl7pPr>
      <a:lvl8pPr marL="2476424" indent="-165095" algn="l" defTabSz="660380" rtl="0" eaLnBrk="1" latinLnBrk="0" hangingPunct="1">
        <a:lnSpc>
          <a:spcPct val="90000"/>
        </a:lnSpc>
        <a:spcBef>
          <a:spcPts val="361"/>
        </a:spcBef>
        <a:buFont typeface="Arial" panose="020B0604020202020204" pitchFamily="34" charset="0"/>
        <a:buChar char="•"/>
        <a:defRPr kumimoji="1" sz="1300" kern="1200">
          <a:solidFill>
            <a:schemeClr val="tx1"/>
          </a:solidFill>
          <a:latin typeface="+mn-lt"/>
          <a:ea typeface="+mn-ea"/>
          <a:cs typeface="+mn-cs"/>
        </a:defRPr>
      </a:lvl8pPr>
      <a:lvl9pPr marL="2806614" indent="-165095" algn="l" defTabSz="660380" rtl="0" eaLnBrk="1" latinLnBrk="0" hangingPunct="1">
        <a:lnSpc>
          <a:spcPct val="90000"/>
        </a:lnSpc>
        <a:spcBef>
          <a:spcPts val="361"/>
        </a:spcBef>
        <a:buFont typeface="Arial" panose="020B0604020202020204" pitchFamily="34" charset="0"/>
        <a:buChar char="•"/>
        <a:defRPr kumimoji="1" sz="1300" kern="1200">
          <a:solidFill>
            <a:schemeClr val="tx1"/>
          </a:solidFill>
          <a:latin typeface="+mn-lt"/>
          <a:ea typeface="+mn-ea"/>
          <a:cs typeface="+mn-cs"/>
        </a:defRPr>
      </a:lvl9pPr>
    </p:bodyStyle>
    <p:otherStyle>
      <a:defPPr>
        <a:defRPr lang="en-US"/>
      </a:defPPr>
      <a:lvl1pPr marL="0" algn="l" defTabSz="660380" rtl="0" eaLnBrk="1" latinLnBrk="0" hangingPunct="1">
        <a:defRPr kumimoji="1" sz="1300" kern="1200">
          <a:solidFill>
            <a:schemeClr val="tx1"/>
          </a:solidFill>
          <a:latin typeface="+mn-lt"/>
          <a:ea typeface="+mn-ea"/>
          <a:cs typeface="+mn-cs"/>
        </a:defRPr>
      </a:lvl1pPr>
      <a:lvl2pPr marL="330190" algn="l" defTabSz="660380" rtl="0" eaLnBrk="1" latinLnBrk="0" hangingPunct="1">
        <a:defRPr kumimoji="1" sz="1300" kern="1200">
          <a:solidFill>
            <a:schemeClr val="tx1"/>
          </a:solidFill>
          <a:latin typeface="+mn-lt"/>
          <a:ea typeface="+mn-ea"/>
          <a:cs typeface="+mn-cs"/>
        </a:defRPr>
      </a:lvl2pPr>
      <a:lvl3pPr marL="660380" algn="l" defTabSz="660380" rtl="0" eaLnBrk="1" latinLnBrk="0" hangingPunct="1">
        <a:defRPr kumimoji="1" sz="1300" kern="1200">
          <a:solidFill>
            <a:schemeClr val="tx1"/>
          </a:solidFill>
          <a:latin typeface="+mn-lt"/>
          <a:ea typeface="+mn-ea"/>
          <a:cs typeface="+mn-cs"/>
        </a:defRPr>
      </a:lvl3pPr>
      <a:lvl4pPr marL="990570" algn="l" defTabSz="660380" rtl="0" eaLnBrk="1" latinLnBrk="0" hangingPunct="1">
        <a:defRPr kumimoji="1" sz="1300" kern="1200">
          <a:solidFill>
            <a:schemeClr val="tx1"/>
          </a:solidFill>
          <a:latin typeface="+mn-lt"/>
          <a:ea typeface="+mn-ea"/>
          <a:cs typeface="+mn-cs"/>
        </a:defRPr>
      </a:lvl4pPr>
      <a:lvl5pPr marL="1320759" algn="l" defTabSz="660380" rtl="0" eaLnBrk="1" latinLnBrk="0" hangingPunct="1">
        <a:defRPr kumimoji="1" sz="1300" kern="1200">
          <a:solidFill>
            <a:schemeClr val="tx1"/>
          </a:solidFill>
          <a:latin typeface="+mn-lt"/>
          <a:ea typeface="+mn-ea"/>
          <a:cs typeface="+mn-cs"/>
        </a:defRPr>
      </a:lvl5pPr>
      <a:lvl6pPr marL="1650949" algn="l" defTabSz="660380" rtl="0" eaLnBrk="1" latinLnBrk="0" hangingPunct="1">
        <a:defRPr kumimoji="1" sz="1300" kern="1200">
          <a:solidFill>
            <a:schemeClr val="tx1"/>
          </a:solidFill>
          <a:latin typeface="+mn-lt"/>
          <a:ea typeface="+mn-ea"/>
          <a:cs typeface="+mn-cs"/>
        </a:defRPr>
      </a:lvl6pPr>
      <a:lvl7pPr marL="1981139" algn="l" defTabSz="660380" rtl="0" eaLnBrk="1" latinLnBrk="0" hangingPunct="1">
        <a:defRPr kumimoji="1" sz="1300" kern="1200">
          <a:solidFill>
            <a:schemeClr val="tx1"/>
          </a:solidFill>
          <a:latin typeface="+mn-lt"/>
          <a:ea typeface="+mn-ea"/>
          <a:cs typeface="+mn-cs"/>
        </a:defRPr>
      </a:lvl7pPr>
      <a:lvl8pPr marL="2311329" algn="l" defTabSz="660380" rtl="0" eaLnBrk="1" latinLnBrk="0" hangingPunct="1">
        <a:defRPr kumimoji="1" sz="1300" kern="1200">
          <a:solidFill>
            <a:schemeClr val="tx1"/>
          </a:solidFill>
          <a:latin typeface="+mn-lt"/>
          <a:ea typeface="+mn-ea"/>
          <a:cs typeface="+mn-cs"/>
        </a:defRPr>
      </a:lvl8pPr>
      <a:lvl9pPr marL="2641519" algn="l" defTabSz="660380"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55C1BDB0-FAD5-44CB-AD11-B83EAC9F2E26}"/>
              </a:ext>
            </a:extLst>
          </p:cNvPr>
          <p:cNvSpPr/>
          <p:nvPr/>
        </p:nvSpPr>
        <p:spPr>
          <a:xfrm>
            <a:off x="44279" y="1256906"/>
            <a:ext cx="3186000" cy="3456000"/>
          </a:xfrm>
          <a:prstGeom prst="rect">
            <a:avLst/>
          </a:prstGeom>
          <a:ln w="12700">
            <a:solidFill>
              <a:schemeClr val="tx1"/>
            </a:solidFill>
          </a:ln>
        </p:spPr>
        <p:txBody>
          <a:bodyPr wrap="square">
            <a:noAutofit/>
          </a:bodyPr>
          <a:lstStyle/>
          <a:p>
            <a:pPr algn="just"/>
            <a:r>
              <a:rPr lang="en-US" altLang="ja-JP" sz="1050" b="1" u="sng" dirty="0">
                <a:latin typeface="Times New Roman" panose="02020603050405020304" pitchFamily="18" charset="0"/>
                <a:ea typeface="MS Mincho" panose="02020609040205080304" pitchFamily="49" charset="-128"/>
                <a:cs typeface="Times New Roman" panose="02020603050405020304" pitchFamily="18" charset="0"/>
              </a:rPr>
              <a:t>SUMMARY</a:t>
            </a:r>
          </a:p>
          <a:p>
            <a:pPr algn="just"/>
            <a:endParaRPr lang="en-US" altLang="ja-JP" sz="1050" b="1" u="sng" dirty="0">
              <a:latin typeface="Times New Roman" panose="02020603050405020304" pitchFamily="18" charset="0"/>
              <a:ea typeface="MS Mincho" panose="02020609040205080304" pitchFamily="49" charset="-128"/>
              <a:cs typeface="Times New Roman" panose="02020603050405020304" pitchFamily="18" charset="0"/>
            </a:endParaRPr>
          </a:p>
          <a:p>
            <a:pPr algn="just"/>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　</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(Please describe the summary of the research here, with approximately 250 characters in Japanese, or 120 words in English. Please include the intellectual and/or scientific merits and broader impacts.)</a:t>
            </a:r>
          </a:p>
          <a:p>
            <a:pPr algn="just"/>
            <a:endParaRPr lang="en-US" altLang="ja-JP" sz="1050" dirty="0">
              <a:latin typeface="Times New Roman" panose="02020603050405020304" pitchFamily="18" charset="0"/>
              <a:ea typeface="MS Mincho" panose="02020609040205080304" pitchFamily="49" charset="-128"/>
              <a:cs typeface="Times New Roman" panose="02020603050405020304" pitchFamily="18" charset="0"/>
            </a:endParaRPr>
          </a:p>
          <a:p>
            <a:pPr algn="just"/>
            <a:endParaRPr lang="en-US" altLang="ja-JP" sz="1050" dirty="0">
              <a:latin typeface="Times New Roman" panose="02020603050405020304" pitchFamily="18" charset="0"/>
              <a:ea typeface="MS Mincho" panose="02020609040205080304" pitchFamily="49" charset="-128"/>
              <a:cs typeface="Times New Roman" panose="02020603050405020304" pitchFamily="18" charset="0"/>
            </a:endParaRPr>
          </a:p>
          <a:p>
            <a:pPr algn="just"/>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　成果の概要を</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250</a:t>
            </a: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文字程度（英語の場合は</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120</a:t>
            </a: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単語程度）で記述してください。研究のインパクト、波及効果等を含めて記述してください。</a:t>
            </a:r>
            <a:endParaRPr lang="en-US" altLang="ja-JP" sz="1050" dirty="0">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3C26E9C4-E740-4D3F-9078-16F769229ADC}"/>
              </a:ext>
            </a:extLst>
          </p:cNvPr>
          <p:cNvSpPr/>
          <p:nvPr/>
        </p:nvSpPr>
        <p:spPr>
          <a:xfrm>
            <a:off x="44279" y="303358"/>
            <a:ext cx="6769443" cy="907941"/>
          </a:xfrm>
          <a:prstGeom prst="rect">
            <a:avLst/>
          </a:prstGeom>
          <a:noFill/>
          <a:ln w="12700">
            <a:solidFill>
              <a:schemeClr val="tx1"/>
            </a:solidFill>
          </a:ln>
        </p:spPr>
        <p:txBody>
          <a:bodyPr wrap="square">
            <a:noAutofit/>
          </a:bodyPr>
          <a:lstStyle/>
          <a:p>
            <a:pPr algn="ctr"/>
            <a:r>
              <a:rPr lang="en-US" altLang="ja-JP" sz="1200" dirty="0">
                <a:latin typeface="Times New Roman" panose="02020603050405020304" pitchFamily="18" charset="0"/>
                <a:ea typeface="MS Mincho" panose="02020609040205080304" pitchFamily="49" charset="-128"/>
                <a:cs typeface="Times New Roman" panose="02020603050405020304" pitchFamily="18" charset="0"/>
              </a:rPr>
              <a:t>Study of </a:t>
            </a:r>
            <a:r>
              <a:rPr lang="en-US" altLang="ja-JP" sz="1200" dirty="0" err="1">
                <a:latin typeface="Times New Roman" panose="02020603050405020304" pitchFamily="18" charset="0"/>
                <a:ea typeface="MS Mincho" panose="02020609040205080304" pitchFamily="49" charset="-128"/>
                <a:cs typeface="Times New Roman" panose="02020603050405020304" pitchFamily="18" charset="0"/>
              </a:rPr>
              <a:t>xxxxxxxxxxxxxxxx</a:t>
            </a:r>
            <a:r>
              <a:rPr lang="en-US" altLang="ja-JP" sz="1200" dirty="0">
                <a:latin typeface="Times New Roman" panose="02020603050405020304" pitchFamily="18" charset="0"/>
                <a:ea typeface="MS Mincho" panose="02020609040205080304" pitchFamily="49" charset="-128"/>
                <a:cs typeface="Times New Roman" panose="02020603050405020304" pitchFamily="18" charset="0"/>
              </a:rPr>
              <a:t> by </a:t>
            </a:r>
            <a:r>
              <a:rPr lang="en-US" altLang="ja-JP" sz="1200" dirty="0" err="1">
                <a:latin typeface="Times New Roman" panose="02020603050405020304" pitchFamily="18" charset="0"/>
                <a:ea typeface="MS Mincho" panose="02020609040205080304" pitchFamily="49" charset="-128"/>
                <a:cs typeface="Times New Roman" panose="02020603050405020304" pitchFamily="18" charset="0"/>
              </a:rPr>
              <a:t>xxxxxxxxxxxxx</a:t>
            </a:r>
            <a:endParaRPr lang="en-US" altLang="ja-JP" sz="1200" dirty="0">
              <a:latin typeface="Times New Roman" panose="02020603050405020304" pitchFamily="18" charset="0"/>
              <a:ea typeface="MS Mincho" panose="02020609040205080304" pitchFamily="49" charset="-128"/>
              <a:cs typeface="Times New Roman" panose="02020603050405020304" pitchFamily="18" charset="0"/>
            </a:endParaRPr>
          </a:p>
          <a:p>
            <a:pPr algn="ct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A. Osaka</a:t>
            </a:r>
            <a:r>
              <a:rPr lang="en-US" altLang="ja-JP" sz="1050" baseline="30000" dirty="0">
                <a:latin typeface="Times New Roman" panose="02020603050405020304" pitchFamily="18" charset="0"/>
                <a:ea typeface="MS Mincho" panose="02020609040205080304" pitchFamily="49" charset="-128"/>
                <a:cs typeface="Times New Roman" panose="02020603050405020304" pitchFamily="18" charset="0"/>
              </a:rPr>
              <a:t>1</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 E. Rezaken</a:t>
            </a:r>
            <a:r>
              <a:rPr lang="en-US" altLang="ja-JP" sz="1050" baseline="30000" dirty="0">
                <a:latin typeface="Times New Roman" panose="02020603050405020304" pitchFamily="18" charset="0"/>
                <a:ea typeface="MS Mincho" panose="02020609040205080304" pitchFamily="49" charset="-128"/>
                <a:cs typeface="Times New Roman" panose="02020603050405020304" pitchFamily="18" charset="0"/>
              </a:rPr>
              <a:t>1,2</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 …</a:t>
            </a:r>
          </a:p>
          <a:p>
            <a:pPr algn="ctr"/>
            <a:r>
              <a:rPr lang="en-US" altLang="ja-JP" sz="1050" i="1" dirty="0">
                <a:latin typeface="Times New Roman" panose="02020603050405020304" pitchFamily="18" charset="0"/>
                <a:ea typeface="MS Mincho" panose="02020609040205080304" pitchFamily="49" charset="-128"/>
                <a:cs typeface="Times New Roman" panose="02020603050405020304" pitchFamily="18" charset="0"/>
              </a:rPr>
              <a:t>1) University of </a:t>
            </a:r>
            <a:r>
              <a:rPr lang="en-US" altLang="ja-JP" sz="1050" i="1" dirty="0" err="1">
                <a:latin typeface="Times New Roman" panose="02020603050405020304" pitchFamily="18" charset="0"/>
                <a:ea typeface="MS Mincho" panose="02020609040205080304" pitchFamily="49" charset="-128"/>
                <a:cs typeface="Times New Roman" panose="02020603050405020304" pitchFamily="18" charset="0"/>
              </a:rPr>
              <a:t>xxxxxxxx</a:t>
            </a:r>
            <a:r>
              <a:rPr lang="en-US" altLang="ja-JP" sz="1050" i="1" dirty="0">
                <a:latin typeface="Times New Roman" panose="02020603050405020304" pitchFamily="18" charset="0"/>
                <a:ea typeface="MS Mincho" panose="02020609040205080304" pitchFamily="49" charset="-128"/>
                <a:cs typeface="Times New Roman" panose="02020603050405020304" pitchFamily="18" charset="0"/>
              </a:rPr>
              <a:t>, Japan, 2) Institute of </a:t>
            </a:r>
            <a:r>
              <a:rPr lang="en-US" altLang="ja-JP" sz="1050" i="1" dirty="0" err="1">
                <a:latin typeface="Times New Roman" panose="02020603050405020304" pitchFamily="18" charset="0"/>
                <a:ea typeface="MS Mincho" panose="02020609040205080304" pitchFamily="49" charset="-128"/>
                <a:cs typeface="Times New Roman" panose="02020603050405020304" pitchFamily="18" charset="0"/>
              </a:rPr>
              <a:t>xxxxxx</a:t>
            </a:r>
            <a:r>
              <a:rPr lang="en-US" altLang="ja-JP" sz="1050" i="1" dirty="0">
                <a:latin typeface="Times New Roman" panose="02020603050405020304" pitchFamily="18" charset="0"/>
                <a:ea typeface="MS Mincho" panose="02020609040205080304" pitchFamily="49" charset="-128"/>
                <a:cs typeface="Times New Roman" panose="02020603050405020304" pitchFamily="18" charset="0"/>
              </a:rPr>
              <a:t>, USA, …</a:t>
            </a:r>
          </a:p>
          <a:p>
            <a:pPr algn="ctr"/>
            <a:r>
              <a:rPr lang="en-US" altLang="ja-JP" sz="11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Please modify the </a:t>
            </a:r>
            <a:r>
              <a:rPr lang="en-US" altLang="ja-JP" sz="105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frame size if necessary. </a:t>
            </a:r>
            <a:endParaRPr lang="en-US" altLang="ja-JP" sz="1050" dirty="0">
              <a:latin typeface="Times New Roman" panose="02020603050405020304" pitchFamily="18" charset="0"/>
              <a:ea typeface="MS Mincho" panose="02020609040205080304" pitchFamily="49" charset="-128"/>
              <a:cs typeface="Times New Roman" panose="02020603050405020304" pitchFamily="18" charset="0"/>
            </a:endParaRPr>
          </a:p>
          <a:p>
            <a:pPr algn="ctr"/>
            <a:endParaRPr lang="en-US" altLang="ja-JP" sz="1050" i="1" dirty="0">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15" name="正方形/長方形 14">
            <a:extLst>
              <a:ext uri="{FF2B5EF4-FFF2-40B4-BE49-F238E27FC236}">
                <a16:creationId xmlns:a16="http://schemas.microsoft.com/office/drawing/2014/main" id="{7ACAC882-C2C8-4F38-8881-0B0F2B6F1297}"/>
              </a:ext>
            </a:extLst>
          </p:cNvPr>
          <p:cNvSpPr/>
          <p:nvPr/>
        </p:nvSpPr>
        <p:spPr>
          <a:xfrm>
            <a:off x="3285722" y="1256906"/>
            <a:ext cx="3528000" cy="345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50"/>
          </a:p>
        </p:txBody>
      </p:sp>
      <p:sp>
        <p:nvSpPr>
          <p:cNvPr id="16" name="正方形/長方形 15">
            <a:extLst>
              <a:ext uri="{FF2B5EF4-FFF2-40B4-BE49-F238E27FC236}">
                <a16:creationId xmlns:a16="http://schemas.microsoft.com/office/drawing/2014/main" id="{30DAACA7-7C96-41B4-9ADF-30D0C57B9DA9}"/>
              </a:ext>
            </a:extLst>
          </p:cNvPr>
          <p:cNvSpPr/>
          <p:nvPr/>
        </p:nvSpPr>
        <p:spPr>
          <a:xfrm>
            <a:off x="3285722" y="3974242"/>
            <a:ext cx="3528000" cy="738664"/>
          </a:xfrm>
          <a:prstGeom prst="rect">
            <a:avLst/>
          </a:prstGeom>
          <a:noFill/>
          <a:ln w="12700">
            <a:solidFill>
              <a:schemeClr val="tx1"/>
            </a:solidFill>
            <a:prstDash val="sysDash"/>
          </a:ln>
        </p:spPr>
        <p:txBody>
          <a:bodyPr wrap="square">
            <a:noAutofit/>
          </a:bodyPr>
          <a:lstStyle/>
          <a:p>
            <a:pPr algn="just"/>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FIG. (Please put the figure caption here.)</a:t>
            </a:r>
          </a:p>
          <a:p>
            <a:pPr algn="just"/>
            <a:endParaRPr lang="en-US" altLang="ja-JP" sz="1050" dirty="0">
              <a:latin typeface="Times New Roman" panose="02020603050405020304" pitchFamily="18" charset="0"/>
              <a:ea typeface="MS Mincho" panose="02020609040205080304" pitchFamily="49" charset="-128"/>
              <a:cs typeface="Times New Roman" panose="02020603050405020304" pitchFamily="18" charset="0"/>
            </a:endParaRPr>
          </a:p>
          <a:p>
            <a:pPr algn="just"/>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図のキャプションを記入してください。</a:t>
            </a:r>
          </a:p>
          <a:p>
            <a:pPr algn="just"/>
            <a:endParaRPr lang="en-US" altLang="ja-JP" sz="1050" dirty="0">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23" name="正方形/長方形 22">
            <a:extLst>
              <a:ext uri="{FF2B5EF4-FFF2-40B4-BE49-F238E27FC236}">
                <a16:creationId xmlns:a16="http://schemas.microsoft.com/office/drawing/2014/main" id="{01D3E9E5-4049-46B3-A4EE-5235A384940C}"/>
              </a:ext>
            </a:extLst>
          </p:cNvPr>
          <p:cNvSpPr/>
          <p:nvPr/>
        </p:nvSpPr>
        <p:spPr>
          <a:xfrm>
            <a:off x="3285722" y="1256906"/>
            <a:ext cx="3528000" cy="1869743"/>
          </a:xfrm>
          <a:prstGeom prst="rect">
            <a:avLst/>
          </a:prstGeom>
          <a:ln w="12700">
            <a:noFill/>
            <a:prstDash val="solid"/>
          </a:ln>
        </p:spPr>
        <p:txBody>
          <a:bodyPr wrap="square">
            <a:spAutoFit/>
          </a:bodyPr>
          <a:lstStyle/>
          <a:p>
            <a:pPr algn="just"/>
            <a:endParaRPr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algn="just"/>
            <a:endParaRPr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algn="just"/>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(Please put a figure that symbolize the research, e.g., highlights of the results, overview of the study. The contents</a:t>
            </a:r>
            <a:r>
              <a:rPr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 </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on</a:t>
            </a:r>
            <a:r>
              <a:rPr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 </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this</a:t>
            </a:r>
            <a:r>
              <a:rPr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 </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page including the figure will be posted on the ILE website. Figures will be printed in color.)</a:t>
            </a:r>
          </a:p>
          <a:p>
            <a:pPr algn="just"/>
            <a:endParaRPr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algn="just"/>
            <a:endParaRPr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a:p>
            <a:pPr algn="just"/>
            <a:r>
              <a:rPr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図を貼り付けてください。（図も含めて、このページの情報はレーザー科学研究所</a:t>
            </a:r>
            <a:r>
              <a:rPr lang="en-US" altLang="ja-JP" sz="1050" dirty="0">
                <a:latin typeface="Times New Roman" panose="02020603050405020304" pitchFamily="18" charset="0"/>
                <a:ea typeface="ＭＳ 明朝" panose="02020609040205080304" pitchFamily="17" charset="-128"/>
                <a:cs typeface="Times New Roman" panose="02020603050405020304" pitchFamily="18" charset="0"/>
              </a:rPr>
              <a:t>web</a:t>
            </a:r>
            <a:r>
              <a:rPr lang="ja-JP" altLang="en-US" sz="1050" dirty="0">
                <a:latin typeface="Times New Roman" panose="02020603050405020304" pitchFamily="18" charset="0"/>
                <a:ea typeface="ＭＳ 明朝" panose="02020609040205080304" pitchFamily="17" charset="-128"/>
                <a:cs typeface="Times New Roman" panose="02020603050405020304" pitchFamily="18" charset="0"/>
              </a:rPr>
              <a:t>サイトで公開します。図はカラーで掲載されます。）</a:t>
            </a:r>
            <a:endParaRPr lang="en-US" altLang="ja-JP" sz="1050" dirty="0">
              <a:latin typeface="Times New Roman" panose="02020603050405020304" pitchFamily="18" charset="0"/>
              <a:ea typeface="ＭＳ 明朝" panose="02020609040205080304" pitchFamily="17" charset="-128"/>
              <a:cs typeface="Times New Roman" panose="02020603050405020304" pitchFamily="18" charset="0"/>
            </a:endParaRPr>
          </a:p>
        </p:txBody>
      </p:sp>
      <p:sp>
        <p:nvSpPr>
          <p:cNvPr id="26" name="正方形/長方形 25">
            <a:extLst>
              <a:ext uri="{FF2B5EF4-FFF2-40B4-BE49-F238E27FC236}">
                <a16:creationId xmlns:a16="http://schemas.microsoft.com/office/drawing/2014/main" id="{D491E2D0-2C49-47FA-BC2C-6864236AA920}"/>
              </a:ext>
            </a:extLst>
          </p:cNvPr>
          <p:cNvSpPr/>
          <p:nvPr/>
        </p:nvSpPr>
        <p:spPr>
          <a:xfrm>
            <a:off x="0" y="0"/>
            <a:ext cx="6858000" cy="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chemeClr val="tx1"/>
                </a:solidFill>
                <a:latin typeface="Times New Roman" panose="02020603050405020304" pitchFamily="18" charset="0"/>
                <a:cs typeface="Times New Roman" panose="02020603050405020304" pitchFamily="18" charset="0"/>
              </a:rPr>
              <a:t>(Margin)</a:t>
            </a:r>
            <a:endParaRPr kumimoji="1" lang="ja-JP" altLang="en-US" sz="1000" dirty="0">
              <a:solidFill>
                <a:schemeClr val="tx1"/>
              </a:solidFill>
              <a:latin typeface="Times New Roman" panose="02020603050405020304" pitchFamily="18" charset="0"/>
              <a:cs typeface="Times New Roman" panose="02020603050405020304" pitchFamily="18" charset="0"/>
            </a:endParaRPr>
          </a:p>
        </p:txBody>
      </p:sp>
      <p:sp>
        <p:nvSpPr>
          <p:cNvPr id="10" name="正方形/長方形 9">
            <a:extLst>
              <a:ext uri="{FF2B5EF4-FFF2-40B4-BE49-F238E27FC236}">
                <a16:creationId xmlns:a16="http://schemas.microsoft.com/office/drawing/2014/main" id="{AFC03A4B-E1C3-4A24-944A-5D96CDED34BA}"/>
              </a:ext>
            </a:extLst>
          </p:cNvPr>
          <p:cNvSpPr/>
          <p:nvPr/>
        </p:nvSpPr>
        <p:spPr>
          <a:xfrm>
            <a:off x="0" y="4737000"/>
            <a:ext cx="6858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chemeClr val="tx1"/>
                </a:solidFill>
                <a:latin typeface="Times New Roman" panose="02020603050405020304" pitchFamily="18" charset="0"/>
                <a:cs typeface="Times New Roman" panose="02020603050405020304" pitchFamily="18" charset="0"/>
              </a:rPr>
              <a:t>(Margin)</a:t>
            </a:r>
            <a:endParaRPr kumimoji="1" lang="ja-JP" altLang="en-US" sz="1000" dirty="0">
              <a:solidFill>
                <a:schemeClr val="tx1"/>
              </a:solidFill>
              <a:latin typeface="Times New Roman" panose="02020603050405020304" pitchFamily="18" charset="0"/>
              <a:cs typeface="Times New Roman" panose="02020603050405020304" pitchFamily="18" charset="0"/>
            </a:endParaRPr>
          </a:p>
        </p:txBody>
      </p:sp>
      <p:sp>
        <p:nvSpPr>
          <p:cNvPr id="9" name="テキスト ボックス 8">
            <a:extLst>
              <a:ext uri="{FF2B5EF4-FFF2-40B4-BE49-F238E27FC236}">
                <a16:creationId xmlns:a16="http://schemas.microsoft.com/office/drawing/2014/main" id="{17C12D5E-A4ED-4C2A-8919-C8DF6A47A025}"/>
              </a:ext>
            </a:extLst>
          </p:cNvPr>
          <p:cNvSpPr txBox="1"/>
          <p:nvPr/>
        </p:nvSpPr>
        <p:spPr>
          <a:xfrm>
            <a:off x="251818" y="18945"/>
            <a:ext cx="2770922" cy="261610"/>
          </a:xfrm>
          <a:prstGeom prst="rect">
            <a:avLst/>
          </a:prstGeom>
          <a:noFill/>
        </p:spPr>
        <p:txBody>
          <a:bodyPr wrap="square" rtlCol="0">
            <a:spAutoFit/>
          </a:bodyPr>
          <a:lstStyle/>
          <a:p>
            <a:pPr algn="ctr"/>
            <a:r>
              <a:rPr kumimoji="1" lang="en-US" altLang="ja-JP" sz="1050" dirty="0">
                <a:solidFill>
                  <a:srgbClr val="FF0000"/>
                </a:solidFill>
                <a:latin typeface="Times New Roman" panose="02020603050405020304" pitchFamily="18" charset="0"/>
                <a:cs typeface="Times New Roman" panose="02020603050405020304" pitchFamily="18" charset="0"/>
              </a:rPr>
              <a:t>Do not fill in anything in this section.</a:t>
            </a:r>
            <a:endParaRPr kumimoji="1" lang="ja-JP" altLang="en-US" sz="1050" dirty="0">
              <a:solidFill>
                <a:srgbClr val="FF0000"/>
              </a:solidFill>
              <a:latin typeface="Times New Roman" panose="02020603050405020304" pitchFamily="18" charset="0"/>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ADE26BA2-D069-4036-8DF5-38D12D5066F5}"/>
              </a:ext>
            </a:extLst>
          </p:cNvPr>
          <p:cNvSpPr txBox="1"/>
          <p:nvPr/>
        </p:nvSpPr>
        <p:spPr>
          <a:xfrm>
            <a:off x="3835260" y="24475"/>
            <a:ext cx="2770922" cy="246221"/>
          </a:xfrm>
          <a:prstGeom prst="rect">
            <a:avLst/>
          </a:prstGeom>
          <a:noFill/>
        </p:spPr>
        <p:txBody>
          <a:bodyPr wrap="square" rtlCol="0">
            <a:spAutoFit/>
          </a:bodyPr>
          <a:lstStyle/>
          <a:p>
            <a:pPr algn="ctr"/>
            <a:r>
              <a:rPr kumimoji="1" lang="ja-JP" altLang="en-US" sz="1000" dirty="0">
                <a:solidFill>
                  <a:srgbClr val="FF0000"/>
                </a:solidFill>
                <a:latin typeface="ＭＳ 明朝" panose="02020609040205080304" pitchFamily="17" charset="-128"/>
                <a:ea typeface="ＭＳ 明朝" panose="02020609040205080304" pitchFamily="17" charset="-128"/>
              </a:rPr>
              <a:t>この部分には何も記入しないでください。</a:t>
            </a:r>
          </a:p>
        </p:txBody>
      </p:sp>
      <p:sp>
        <p:nvSpPr>
          <p:cNvPr id="17" name="テキスト ボックス 16">
            <a:extLst>
              <a:ext uri="{FF2B5EF4-FFF2-40B4-BE49-F238E27FC236}">
                <a16:creationId xmlns:a16="http://schemas.microsoft.com/office/drawing/2014/main" id="{F4A38A1E-4750-4ADB-8183-1079C60E52F2}"/>
              </a:ext>
            </a:extLst>
          </p:cNvPr>
          <p:cNvSpPr txBox="1"/>
          <p:nvPr/>
        </p:nvSpPr>
        <p:spPr>
          <a:xfrm>
            <a:off x="207368" y="4703165"/>
            <a:ext cx="2770922" cy="261610"/>
          </a:xfrm>
          <a:prstGeom prst="rect">
            <a:avLst/>
          </a:prstGeom>
          <a:noFill/>
        </p:spPr>
        <p:txBody>
          <a:bodyPr wrap="square" rtlCol="0">
            <a:spAutoFit/>
          </a:bodyPr>
          <a:lstStyle/>
          <a:p>
            <a:pPr algn="ctr"/>
            <a:r>
              <a:rPr kumimoji="1" lang="en-US" altLang="ja-JP" sz="1050" dirty="0">
                <a:solidFill>
                  <a:srgbClr val="FF0000"/>
                </a:solidFill>
                <a:latin typeface="Times New Roman" panose="02020603050405020304" pitchFamily="18" charset="0"/>
                <a:cs typeface="Times New Roman" panose="02020603050405020304" pitchFamily="18" charset="0"/>
              </a:rPr>
              <a:t>Do not fill in anything in this section.</a:t>
            </a:r>
            <a:endParaRPr kumimoji="1" lang="ja-JP" altLang="en-US" sz="1050" dirty="0">
              <a:solidFill>
                <a:srgbClr val="FF0000"/>
              </a:solidFill>
              <a:latin typeface="Times New Roman" panose="02020603050405020304" pitchFamily="18" charset="0"/>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59B8BA7E-213B-43A5-8B38-2D5D942EF6DC}"/>
              </a:ext>
            </a:extLst>
          </p:cNvPr>
          <p:cNvSpPr txBox="1"/>
          <p:nvPr/>
        </p:nvSpPr>
        <p:spPr>
          <a:xfrm>
            <a:off x="3974960" y="4710859"/>
            <a:ext cx="2770922" cy="246221"/>
          </a:xfrm>
          <a:prstGeom prst="rect">
            <a:avLst/>
          </a:prstGeom>
          <a:noFill/>
        </p:spPr>
        <p:txBody>
          <a:bodyPr wrap="square" rtlCol="0">
            <a:spAutoFit/>
          </a:bodyPr>
          <a:lstStyle/>
          <a:p>
            <a:pPr algn="ctr"/>
            <a:r>
              <a:rPr kumimoji="1" lang="ja-JP" altLang="en-US" sz="1000" dirty="0">
                <a:solidFill>
                  <a:srgbClr val="FF0000"/>
                </a:solidFill>
                <a:latin typeface="ＭＳ 明朝" panose="02020609040205080304" pitchFamily="17" charset="-128"/>
                <a:ea typeface="ＭＳ 明朝" panose="02020609040205080304" pitchFamily="17" charset="-128"/>
              </a:rPr>
              <a:t>この部分には何も記入しないでください。</a:t>
            </a:r>
          </a:p>
        </p:txBody>
      </p:sp>
    </p:spTree>
    <p:extLst>
      <p:ext uri="{BB962C8B-B14F-4D97-AF65-F5344CB8AC3E}">
        <p14:creationId xmlns:p14="http://schemas.microsoft.com/office/powerpoint/2010/main" val="1784495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55C1BDB0-FAD5-44CB-AD11-B83EAC9F2E26}"/>
              </a:ext>
            </a:extLst>
          </p:cNvPr>
          <p:cNvSpPr/>
          <p:nvPr/>
        </p:nvSpPr>
        <p:spPr>
          <a:xfrm>
            <a:off x="44279" y="1256906"/>
            <a:ext cx="3186000" cy="3456000"/>
          </a:xfrm>
          <a:prstGeom prst="rect">
            <a:avLst/>
          </a:prstGeom>
          <a:ln w="12700">
            <a:solidFill>
              <a:schemeClr val="tx1"/>
            </a:solidFill>
          </a:ln>
        </p:spPr>
        <p:txBody>
          <a:bodyPr wrap="square">
            <a:noAutofit/>
          </a:bodyPr>
          <a:lstStyle/>
          <a:p>
            <a:pPr algn="just"/>
            <a:r>
              <a:rPr lang="en-US" altLang="ja-JP" sz="1050" b="1" u="sng" dirty="0">
                <a:latin typeface="Times New Roman" panose="02020603050405020304" pitchFamily="18" charset="0"/>
                <a:ea typeface="MS Mincho" panose="02020609040205080304" pitchFamily="49" charset="-128"/>
                <a:cs typeface="Times New Roman" panose="02020603050405020304" pitchFamily="18" charset="0"/>
              </a:rPr>
              <a:t>SUMMARY</a:t>
            </a:r>
          </a:p>
          <a:p>
            <a:pPr algn="just"/>
            <a:endParaRPr lang="en-US" altLang="ja-JP" sz="1050" b="1" u="sng" dirty="0">
              <a:latin typeface="Times New Roman" panose="02020603050405020304" pitchFamily="18" charset="0"/>
              <a:ea typeface="MS Mincho" panose="02020609040205080304" pitchFamily="49" charset="-128"/>
              <a:cs typeface="Times New Roman" panose="02020603050405020304" pitchFamily="18" charset="0"/>
            </a:endParaRPr>
          </a:p>
          <a:p>
            <a:pPr algn="just"/>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　</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Please describe the summary of the research here, with approximately 250 characters in Japanese, or 120 words in English. Please include the intellectual and/or scientific merits and broader impacts. Please describe the summary of the research here, with approximately 250 characters in Japanese, or 120 words in English. Please include the intellectual and/or scientific merits and broader impacts. Please describe the summary of the research here, with approximately 250 characters in Japanese, or 120 words in English. Please include the intellectual and/or scientific merits and broader impacts. Please describe the summary of the research here, with approximately 250 characters in Japanese, or 120 words in English. Please include the intellectual and/or scientific merits and broader impacts. Please describe the summary</a:t>
            </a:r>
            <a:endParaRPr lang="ja-JP" altLang="en-US" sz="1050" dirty="0">
              <a:latin typeface="Times New Roman" panose="02020603050405020304" pitchFamily="18" charset="0"/>
              <a:ea typeface="MS Mincho" panose="02020609040205080304" pitchFamily="49" charset="-128"/>
              <a:cs typeface="Times New Roman" panose="02020603050405020304" pitchFamily="18" charset="0"/>
            </a:endParaRPr>
          </a:p>
          <a:p>
            <a:pPr algn="just"/>
            <a:endParaRPr lang="en-US" altLang="ja-JP" sz="1050" dirty="0">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3C26E9C4-E740-4D3F-9078-16F769229ADC}"/>
              </a:ext>
            </a:extLst>
          </p:cNvPr>
          <p:cNvSpPr/>
          <p:nvPr/>
        </p:nvSpPr>
        <p:spPr>
          <a:xfrm>
            <a:off x="44279" y="303358"/>
            <a:ext cx="6769443" cy="907941"/>
          </a:xfrm>
          <a:prstGeom prst="rect">
            <a:avLst/>
          </a:prstGeom>
          <a:noFill/>
          <a:ln w="12700">
            <a:solidFill>
              <a:schemeClr val="tx1"/>
            </a:solidFill>
          </a:ln>
        </p:spPr>
        <p:txBody>
          <a:bodyPr wrap="square">
            <a:noAutofit/>
          </a:bodyPr>
          <a:lstStyle/>
          <a:p>
            <a:pPr algn="ctr"/>
            <a:r>
              <a:rPr lang="en-US" altLang="ja-JP" sz="1200" dirty="0">
                <a:latin typeface="Times New Roman" panose="02020603050405020304" pitchFamily="18" charset="0"/>
                <a:ea typeface="MS Mincho" panose="02020609040205080304" pitchFamily="49" charset="-128"/>
                <a:cs typeface="Times New Roman" panose="02020603050405020304" pitchFamily="18" charset="0"/>
              </a:rPr>
              <a:t>Study of </a:t>
            </a:r>
            <a:r>
              <a:rPr lang="en-US" altLang="ja-JP" sz="1200" dirty="0" err="1">
                <a:latin typeface="Times New Roman" panose="02020603050405020304" pitchFamily="18" charset="0"/>
                <a:ea typeface="MS Mincho" panose="02020609040205080304" pitchFamily="49" charset="-128"/>
                <a:cs typeface="Times New Roman" panose="02020603050405020304" pitchFamily="18" charset="0"/>
              </a:rPr>
              <a:t>xxxxxxxxxxxxxxxx</a:t>
            </a:r>
            <a:r>
              <a:rPr lang="en-US" altLang="ja-JP" sz="1200" dirty="0">
                <a:latin typeface="Times New Roman" panose="02020603050405020304" pitchFamily="18" charset="0"/>
                <a:ea typeface="MS Mincho" panose="02020609040205080304" pitchFamily="49" charset="-128"/>
                <a:cs typeface="Times New Roman" panose="02020603050405020304" pitchFamily="18" charset="0"/>
              </a:rPr>
              <a:t> by </a:t>
            </a:r>
            <a:r>
              <a:rPr lang="en-US" altLang="ja-JP" sz="1200" dirty="0" err="1">
                <a:latin typeface="Times New Roman" panose="02020603050405020304" pitchFamily="18" charset="0"/>
                <a:ea typeface="MS Mincho" panose="02020609040205080304" pitchFamily="49" charset="-128"/>
                <a:cs typeface="Times New Roman" panose="02020603050405020304" pitchFamily="18" charset="0"/>
              </a:rPr>
              <a:t>xxxxxxxxxxx</a:t>
            </a:r>
            <a:endParaRPr lang="ja-JP" altLang="ja-JP" sz="1200" dirty="0">
              <a:latin typeface="Times New Roman" panose="02020603050405020304" pitchFamily="18" charset="0"/>
              <a:ea typeface="MS Mincho" panose="02020609040205080304" pitchFamily="49" charset="-128"/>
              <a:cs typeface="Times New Roman" panose="02020603050405020304" pitchFamily="18" charset="0"/>
            </a:endParaRPr>
          </a:p>
          <a:p>
            <a:pPr algn="ct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A. Osaka</a:t>
            </a:r>
            <a:r>
              <a:rPr lang="en-US" altLang="ja-JP" sz="1050" baseline="30000" dirty="0">
                <a:latin typeface="Times New Roman" panose="02020603050405020304" pitchFamily="18" charset="0"/>
                <a:ea typeface="MS Mincho" panose="02020609040205080304" pitchFamily="49" charset="-128"/>
                <a:cs typeface="Times New Roman" panose="02020603050405020304" pitchFamily="18" charset="0"/>
              </a:rPr>
              <a:t>1</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 and E. Rezaken</a:t>
            </a:r>
            <a:r>
              <a:rPr lang="en-US" altLang="ja-JP" sz="1050" baseline="30000" dirty="0">
                <a:latin typeface="Times New Roman" panose="02020603050405020304" pitchFamily="18" charset="0"/>
                <a:ea typeface="MS Mincho" panose="02020609040205080304" pitchFamily="49" charset="-128"/>
                <a:cs typeface="Times New Roman" panose="02020603050405020304" pitchFamily="18" charset="0"/>
              </a:rPr>
              <a:t>1,2</a:t>
            </a:r>
            <a:endParaRPr lang="en-US" altLang="ja-JP" sz="1050" dirty="0">
              <a:latin typeface="Times New Roman" panose="02020603050405020304" pitchFamily="18" charset="0"/>
              <a:ea typeface="MS Mincho" panose="02020609040205080304" pitchFamily="49" charset="-128"/>
              <a:cs typeface="Times New Roman" panose="02020603050405020304" pitchFamily="18" charset="0"/>
            </a:endParaRPr>
          </a:p>
          <a:p>
            <a:pPr algn="ctr"/>
            <a:r>
              <a:rPr lang="en-US" altLang="ja-JP" sz="1050" i="1" dirty="0">
                <a:latin typeface="Times New Roman" panose="02020603050405020304" pitchFamily="18" charset="0"/>
                <a:ea typeface="MS Mincho" panose="02020609040205080304" pitchFamily="49" charset="-128"/>
                <a:cs typeface="Times New Roman" panose="02020603050405020304" pitchFamily="18" charset="0"/>
              </a:rPr>
              <a:t>1) University of </a:t>
            </a:r>
            <a:r>
              <a:rPr lang="en-US" altLang="ja-JP" sz="1050" i="1" dirty="0" err="1">
                <a:latin typeface="Times New Roman" panose="02020603050405020304" pitchFamily="18" charset="0"/>
                <a:ea typeface="MS Mincho" panose="02020609040205080304" pitchFamily="49" charset="-128"/>
                <a:cs typeface="Times New Roman" panose="02020603050405020304" pitchFamily="18" charset="0"/>
              </a:rPr>
              <a:t>xxxxxx</a:t>
            </a:r>
            <a:r>
              <a:rPr lang="en-US" altLang="ja-JP" sz="1050" i="1" dirty="0">
                <a:latin typeface="Times New Roman" panose="02020603050405020304" pitchFamily="18" charset="0"/>
                <a:ea typeface="MS Mincho" panose="02020609040205080304" pitchFamily="49" charset="-128"/>
                <a:cs typeface="Times New Roman" panose="02020603050405020304" pitchFamily="18" charset="0"/>
              </a:rPr>
              <a:t>, USA, 2) Institute of Laser Engineering, Osaka University, Japan </a:t>
            </a:r>
          </a:p>
          <a:p>
            <a:pPr algn="ctr"/>
            <a:endParaRPr lang="en-US" altLang="ja-JP" sz="1050" i="1" dirty="0">
              <a:latin typeface="Times New Roman" panose="02020603050405020304" pitchFamily="18" charset="0"/>
              <a:ea typeface="MS Mincho" panose="02020609040205080304" pitchFamily="49" charset="-128"/>
              <a:cs typeface="Times New Roman" panose="02020603050405020304" pitchFamily="18" charset="0"/>
            </a:endParaRPr>
          </a:p>
          <a:p>
            <a:pPr algn="ctr"/>
            <a:endParaRPr lang="en-US" altLang="ja-JP" sz="1050" i="1" dirty="0">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15" name="正方形/長方形 14">
            <a:extLst>
              <a:ext uri="{FF2B5EF4-FFF2-40B4-BE49-F238E27FC236}">
                <a16:creationId xmlns:a16="http://schemas.microsoft.com/office/drawing/2014/main" id="{7ACAC882-C2C8-4F38-8881-0B0F2B6F1297}"/>
              </a:ext>
            </a:extLst>
          </p:cNvPr>
          <p:cNvSpPr/>
          <p:nvPr/>
        </p:nvSpPr>
        <p:spPr>
          <a:xfrm>
            <a:off x="3285722" y="1256906"/>
            <a:ext cx="3528000" cy="345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50"/>
          </a:p>
        </p:txBody>
      </p:sp>
      <p:sp>
        <p:nvSpPr>
          <p:cNvPr id="16" name="正方形/長方形 15">
            <a:extLst>
              <a:ext uri="{FF2B5EF4-FFF2-40B4-BE49-F238E27FC236}">
                <a16:creationId xmlns:a16="http://schemas.microsoft.com/office/drawing/2014/main" id="{30DAACA7-7C96-41B4-9ADF-30D0C57B9DA9}"/>
              </a:ext>
            </a:extLst>
          </p:cNvPr>
          <p:cNvSpPr/>
          <p:nvPr/>
        </p:nvSpPr>
        <p:spPr>
          <a:xfrm>
            <a:off x="3285722" y="3974242"/>
            <a:ext cx="3528000" cy="738664"/>
          </a:xfrm>
          <a:prstGeom prst="rect">
            <a:avLst/>
          </a:prstGeom>
          <a:noFill/>
          <a:ln w="12700">
            <a:solidFill>
              <a:schemeClr val="tx1"/>
            </a:solidFill>
            <a:prstDash val="sysDash"/>
          </a:ln>
        </p:spPr>
        <p:txBody>
          <a:bodyPr wrap="square">
            <a:noAutofit/>
          </a:bodyPr>
          <a:lstStyle/>
          <a:p>
            <a:pPr algn="just"/>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FIG. Please put the figure caption here. Please put the figure caption here. Please put the figure caption here. Please put the figure caption here. Please put the figure caption here. Please put the figure caption here. </a:t>
            </a:r>
          </a:p>
        </p:txBody>
      </p:sp>
      <p:sp>
        <p:nvSpPr>
          <p:cNvPr id="11" name="楕円 10">
            <a:extLst>
              <a:ext uri="{FF2B5EF4-FFF2-40B4-BE49-F238E27FC236}">
                <a16:creationId xmlns:a16="http://schemas.microsoft.com/office/drawing/2014/main" id="{B56B0859-12A8-457F-92E8-7F02DD8329D4}"/>
              </a:ext>
            </a:extLst>
          </p:cNvPr>
          <p:cNvSpPr/>
          <p:nvPr/>
        </p:nvSpPr>
        <p:spPr>
          <a:xfrm>
            <a:off x="3724343" y="1628566"/>
            <a:ext cx="2628000" cy="20160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Figure</a:t>
            </a:r>
            <a:endParaRPr kumimoji="1" lang="ja-JP" altLang="en-US" dirty="0"/>
          </a:p>
        </p:txBody>
      </p:sp>
      <p:sp>
        <p:nvSpPr>
          <p:cNvPr id="20" name="テキスト ボックス 19">
            <a:extLst>
              <a:ext uri="{FF2B5EF4-FFF2-40B4-BE49-F238E27FC236}">
                <a16:creationId xmlns:a16="http://schemas.microsoft.com/office/drawing/2014/main" id="{3D441D04-888F-4832-AC73-E4FC8208A3C0}"/>
              </a:ext>
            </a:extLst>
          </p:cNvPr>
          <p:cNvSpPr txBox="1"/>
          <p:nvPr/>
        </p:nvSpPr>
        <p:spPr>
          <a:xfrm rot="19620628">
            <a:off x="950474" y="2122557"/>
            <a:ext cx="4957052" cy="707886"/>
          </a:xfrm>
          <a:prstGeom prst="rect">
            <a:avLst/>
          </a:prstGeom>
          <a:noFill/>
        </p:spPr>
        <p:txBody>
          <a:bodyPr wrap="square" rtlCol="0">
            <a:spAutoFit/>
          </a:bodyPr>
          <a:lstStyle/>
          <a:p>
            <a:pPr algn="ctr"/>
            <a:r>
              <a:rPr kumimoji="1" lang="en-US" altLang="ja-JP" sz="4000" dirty="0">
                <a:solidFill>
                  <a:srgbClr val="FF0000"/>
                </a:solidFill>
              </a:rPr>
              <a:t>SAMPLE (English)</a:t>
            </a:r>
            <a:endParaRPr kumimoji="1" lang="ja-JP" altLang="en-US" sz="4000" dirty="0">
              <a:solidFill>
                <a:srgbClr val="FF0000"/>
              </a:solidFill>
            </a:endParaRPr>
          </a:p>
        </p:txBody>
      </p:sp>
      <p:sp>
        <p:nvSpPr>
          <p:cNvPr id="2" name="正方形/長方形 1">
            <a:extLst>
              <a:ext uri="{FF2B5EF4-FFF2-40B4-BE49-F238E27FC236}">
                <a16:creationId xmlns:a16="http://schemas.microsoft.com/office/drawing/2014/main" id="{413D4BC9-4A03-C44F-8AB3-67A74BA856D9}"/>
              </a:ext>
            </a:extLst>
          </p:cNvPr>
          <p:cNvSpPr/>
          <p:nvPr/>
        </p:nvSpPr>
        <p:spPr>
          <a:xfrm>
            <a:off x="2509726" y="7193"/>
            <a:ext cx="3971348" cy="266353"/>
          </a:xfrm>
          <a:prstGeom prst="rect">
            <a:avLst/>
          </a:prstGeom>
          <a:solidFill>
            <a:srgbClr val="FFFD7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テキスト ボックス 16">
            <a:extLst>
              <a:ext uri="{FF2B5EF4-FFF2-40B4-BE49-F238E27FC236}">
                <a16:creationId xmlns:a16="http://schemas.microsoft.com/office/drawing/2014/main" id="{84BFC933-ABDB-BE42-BF50-6085296F18C6}"/>
              </a:ext>
            </a:extLst>
          </p:cNvPr>
          <p:cNvSpPr txBox="1"/>
          <p:nvPr/>
        </p:nvSpPr>
        <p:spPr>
          <a:xfrm>
            <a:off x="2452560" y="15918"/>
            <a:ext cx="4028514" cy="276999"/>
          </a:xfrm>
          <a:prstGeom prst="rect">
            <a:avLst/>
          </a:prstGeom>
          <a:noFill/>
        </p:spPr>
        <p:txBody>
          <a:bodyPr wrap="square" rtlCol="0">
            <a:spAutoFit/>
          </a:bodyPr>
          <a:lstStyle/>
          <a:p>
            <a:pPr algn="ctr"/>
            <a:r>
              <a:rPr kumimoji="1" lang="en-US" altLang="ja-JP" sz="1200" dirty="0">
                <a:solidFill>
                  <a:srgbClr val="FF0000"/>
                </a:solidFill>
              </a:rPr>
              <a:t>Please delete this sample page when submitting the report.</a:t>
            </a:r>
            <a:endParaRPr kumimoji="1" lang="ja-JP" altLang="en-US" sz="1200" dirty="0">
              <a:solidFill>
                <a:srgbClr val="FF0000"/>
              </a:solidFill>
            </a:endParaRPr>
          </a:p>
        </p:txBody>
      </p:sp>
    </p:spTree>
    <p:extLst>
      <p:ext uri="{BB962C8B-B14F-4D97-AF65-F5344CB8AC3E}">
        <p14:creationId xmlns:p14="http://schemas.microsoft.com/office/powerpoint/2010/main" val="249539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55C1BDB0-FAD5-44CB-AD11-B83EAC9F2E26}"/>
              </a:ext>
            </a:extLst>
          </p:cNvPr>
          <p:cNvSpPr/>
          <p:nvPr/>
        </p:nvSpPr>
        <p:spPr>
          <a:xfrm>
            <a:off x="44279" y="1256906"/>
            <a:ext cx="3186000" cy="3456000"/>
          </a:xfrm>
          <a:prstGeom prst="rect">
            <a:avLst/>
          </a:prstGeom>
          <a:ln w="12700">
            <a:solidFill>
              <a:schemeClr val="tx1"/>
            </a:solidFill>
          </a:ln>
        </p:spPr>
        <p:txBody>
          <a:bodyPr wrap="square">
            <a:noAutofit/>
          </a:bodyPr>
          <a:lstStyle/>
          <a:p>
            <a:pPr algn="just"/>
            <a:r>
              <a:rPr lang="en-US" altLang="ja-JP" sz="1050" b="1" u="sng" dirty="0">
                <a:latin typeface="Times New Roman" panose="02020603050405020304" pitchFamily="18" charset="0"/>
                <a:ea typeface="MS Mincho" panose="02020609040205080304" pitchFamily="49" charset="-128"/>
                <a:cs typeface="Times New Roman" panose="02020603050405020304" pitchFamily="18" charset="0"/>
              </a:rPr>
              <a:t>SUMMARY</a:t>
            </a:r>
          </a:p>
          <a:p>
            <a:pPr algn="just"/>
            <a:endParaRPr lang="en-US" altLang="ja-JP" sz="1050" b="1" u="sng" dirty="0">
              <a:latin typeface="Times New Roman" panose="02020603050405020304" pitchFamily="18" charset="0"/>
              <a:ea typeface="MS Mincho" panose="02020609040205080304" pitchFamily="49" charset="-128"/>
              <a:cs typeface="Times New Roman" panose="02020603050405020304" pitchFamily="18" charset="0"/>
            </a:endParaRPr>
          </a:p>
          <a:p>
            <a:pPr algn="just"/>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　成果の概要を</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250</a:t>
            </a: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文字程度（英語の場合は</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120</a:t>
            </a: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単語程度）で記述してください。研究のインパクト、波及効果等を含めて記述してください。成果の概要を</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250</a:t>
            </a: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文字程度（英語の場合は</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120</a:t>
            </a: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単語程度）で記述してください。研究のインパクト、波及効果等を含めて記述してください。成果の概要を</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250</a:t>
            </a: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文字程度（英語の場合は</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120</a:t>
            </a: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単語程度）で記述してください。研究のインパクト、波及効果等を含めて記述してください。成果の概要を</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250</a:t>
            </a: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文字程度（英語の場合は</a:t>
            </a:r>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120</a:t>
            </a: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単語程度）で記述してください。研究のインパクト、波及効果等を含め</a:t>
            </a:r>
            <a:endParaRPr lang="en-US" altLang="ja-JP" sz="1050" dirty="0">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3C26E9C4-E740-4D3F-9078-16F769229ADC}"/>
              </a:ext>
            </a:extLst>
          </p:cNvPr>
          <p:cNvSpPr/>
          <p:nvPr/>
        </p:nvSpPr>
        <p:spPr>
          <a:xfrm>
            <a:off x="44279" y="303358"/>
            <a:ext cx="6769443" cy="907941"/>
          </a:xfrm>
          <a:prstGeom prst="rect">
            <a:avLst/>
          </a:prstGeom>
          <a:noFill/>
          <a:ln w="12700">
            <a:solidFill>
              <a:schemeClr val="tx1"/>
            </a:solidFill>
          </a:ln>
        </p:spPr>
        <p:txBody>
          <a:bodyPr wrap="square">
            <a:noAutofit/>
          </a:bodyPr>
          <a:lstStyle/>
          <a:p>
            <a:pPr algn="ctr"/>
            <a:r>
              <a:rPr lang="ja-JP" altLang="en-US" sz="1200" dirty="0">
                <a:latin typeface="Times New Roman" panose="02020603050405020304" pitchFamily="18" charset="0"/>
                <a:ea typeface="MS Mincho" panose="02020609040205080304" pitchFamily="49" charset="-128"/>
                <a:cs typeface="Times New Roman" panose="02020603050405020304" pitchFamily="18" charset="0"/>
              </a:rPr>
              <a:t>〇〇〇〇〇〇による 〇〇〇〇○〇〇〇〇の研究</a:t>
            </a:r>
          </a:p>
          <a:p>
            <a:pPr algn="ct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大阪太郎</a:t>
            </a:r>
            <a:r>
              <a:rPr lang="en-US" altLang="ja-JP" sz="1050" baseline="30000" dirty="0">
                <a:latin typeface="Times New Roman" panose="02020603050405020304" pitchFamily="18" charset="0"/>
                <a:ea typeface="MS Mincho" panose="02020609040205080304" pitchFamily="49" charset="-128"/>
                <a:cs typeface="Times New Roman" panose="02020603050405020304" pitchFamily="18" charset="0"/>
              </a:rPr>
              <a:t>1</a:t>
            </a:r>
            <a:r>
              <a:rPr lang="ja-JP" altLang="en-US" sz="1050" dirty="0" err="1">
                <a:latin typeface="Times New Roman" panose="02020603050405020304" pitchFamily="18" charset="0"/>
                <a:ea typeface="MS Mincho" panose="02020609040205080304" pitchFamily="49" charset="-128"/>
                <a:cs typeface="Times New Roman" panose="02020603050405020304" pitchFamily="18" charset="0"/>
              </a:rPr>
              <a:t>，</a:t>
            </a: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阪大花子</a:t>
            </a:r>
            <a:r>
              <a:rPr lang="en-US" altLang="ja-JP" sz="1050" baseline="30000" dirty="0">
                <a:latin typeface="Times New Roman" panose="02020603050405020304" pitchFamily="18" charset="0"/>
                <a:ea typeface="MS Mincho" panose="02020609040205080304" pitchFamily="49" charset="-128"/>
                <a:cs typeface="Times New Roman" panose="02020603050405020304" pitchFamily="18" charset="0"/>
              </a:rPr>
              <a:t>1,2</a:t>
            </a:r>
          </a:p>
          <a:p>
            <a:pPr algn="ctr"/>
            <a:r>
              <a:rPr lang="en-US" altLang="ja-JP" sz="1050" i="1" dirty="0">
                <a:latin typeface="Times New Roman" panose="02020603050405020304" pitchFamily="18" charset="0"/>
                <a:ea typeface="MS Mincho" panose="02020609040205080304" pitchFamily="49" charset="-128"/>
                <a:cs typeface="Times New Roman" panose="02020603050405020304" pitchFamily="18" charset="0"/>
              </a:rPr>
              <a:t>1) </a:t>
            </a:r>
            <a:r>
              <a:rPr lang="ja-JP" altLang="en-US" sz="1050" i="1" dirty="0">
                <a:latin typeface="Times New Roman" panose="02020603050405020304" pitchFamily="18" charset="0"/>
                <a:ea typeface="MS Mincho" panose="02020609040205080304" pitchFamily="49" charset="-128"/>
                <a:cs typeface="Times New Roman" panose="02020603050405020304" pitchFamily="18" charset="0"/>
              </a:rPr>
              <a:t>〇〇大学，</a:t>
            </a:r>
            <a:r>
              <a:rPr lang="en-US" altLang="ja-JP" sz="1050" i="1" dirty="0">
                <a:latin typeface="Times New Roman" panose="02020603050405020304" pitchFamily="18" charset="0"/>
                <a:ea typeface="MS Mincho" panose="02020609040205080304" pitchFamily="49" charset="-128"/>
                <a:cs typeface="Times New Roman" panose="02020603050405020304" pitchFamily="18" charset="0"/>
              </a:rPr>
              <a:t>2) </a:t>
            </a:r>
            <a:r>
              <a:rPr lang="ja-JP" altLang="en-US" sz="1050" i="1" dirty="0">
                <a:latin typeface="Times New Roman" panose="02020603050405020304" pitchFamily="18" charset="0"/>
                <a:ea typeface="MS Mincho" panose="02020609040205080304" pitchFamily="49" charset="-128"/>
                <a:cs typeface="Times New Roman" panose="02020603050405020304" pitchFamily="18" charset="0"/>
              </a:rPr>
              <a:t>大阪大学レーザー科学研究所</a:t>
            </a:r>
          </a:p>
          <a:p>
            <a:pPr algn="ctr"/>
            <a:endParaRPr lang="en-US" altLang="ja-JP" sz="1050" i="1" dirty="0">
              <a:latin typeface="Times New Roman" panose="02020603050405020304" pitchFamily="18" charset="0"/>
              <a:ea typeface="MS Mincho" panose="02020609040205080304" pitchFamily="49" charset="-128"/>
              <a:cs typeface="Times New Roman" panose="02020603050405020304" pitchFamily="18" charset="0"/>
            </a:endParaRPr>
          </a:p>
          <a:p>
            <a:pPr algn="ctr"/>
            <a:endParaRPr lang="en-US" altLang="ja-JP" sz="1050" i="1" dirty="0">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15" name="正方形/長方形 14">
            <a:extLst>
              <a:ext uri="{FF2B5EF4-FFF2-40B4-BE49-F238E27FC236}">
                <a16:creationId xmlns:a16="http://schemas.microsoft.com/office/drawing/2014/main" id="{7ACAC882-C2C8-4F38-8881-0B0F2B6F1297}"/>
              </a:ext>
            </a:extLst>
          </p:cNvPr>
          <p:cNvSpPr/>
          <p:nvPr/>
        </p:nvSpPr>
        <p:spPr>
          <a:xfrm>
            <a:off x="3285722" y="1256906"/>
            <a:ext cx="3528000" cy="345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50"/>
          </a:p>
        </p:txBody>
      </p:sp>
      <p:sp>
        <p:nvSpPr>
          <p:cNvPr id="16" name="正方形/長方形 15">
            <a:extLst>
              <a:ext uri="{FF2B5EF4-FFF2-40B4-BE49-F238E27FC236}">
                <a16:creationId xmlns:a16="http://schemas.microsoft.com/office/drawing/2014/main" id="{30DAACA7-7C96-41B4-9ADF-30D0C57B9DA9}"/>
              </a:ext>
            </a:extLst>
          </p:cNvPr>
          <p:cNvSpPr/>
          <p:nvPr/>
        </p:nvSpPr>
        <p:spPr>
          <a:xfrm>
            <a:off x="3285722" y="3974242"/>
            <a:ext cx="3528000" cy="738664"/>
          </a:xfrm>
          <a:prstGeom prst="rect">
            <a:avLst/>
          </a:prstGeom>
          <a:noFill/>
          <a:ln w="12700">
            <a:solidFill>
              <a:schemeClr val="tx1"/>
            </a:solidFill>
            <a:prstDash val="sysDash"/>
          </a:ln>
        </p:spPr>
        <p:txBody>
          <a:bodyPr wrap="square">
            <a:noAutofit/>
          </a:bodyPr>
          <a:lstStyle/>
          <a:p>
            <a:pPr algn="just"/>
            <a:r>
              <a:rPr lang="en-US" altLang="ja-JP" sz="1050" dirty="0">
                <a:latin typeface="Times New Roman" panose="02020603050405020304" pitchFamily="18" charset="0"/>
                <a:ea typeface="MS Mincho" panose="02020609040205080304" pitchFamily="49" charset="-128"/>
                <a:cs typeface="Times New Roman" panose="02020603050405020304" pitchFamily="18" charset="0"/>
              </a:rPr>
              <a:t>FIG. </a:t>
            </a:r>
            <a:r>
              <a:rPr lang="ja-JP" altLang="en-US" sz="1050" dirty="0">
                <a:latin typeface="Times New Roman" panose="02020603050405020304" pitchFamily="18" charset="0"/>
                <a:ea typeface="MS Mincho" panose="02020609040205080304" pitchFamily="49" charset="-128"/>
                <a:cs typeface="Times New Roman" panose="02020603050405020304" pitchFamily="18" charset="0"/>
              </a:rPr>
              <a:t>図のキャプションを記入してください。図のキャプションを記入してください。図のキャプションを記入してください。図のキャプションを記入してください。図のキャプションを記入してください。</a:t>
            </a:r>
          </a:p>
          <a:p>
            <a:pPr algn="just"/>
            <a:endParaRPr lang="en-US" altLang="ja-JP" sz="1050" dirty="0">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2" name="楕円 1">
            <a:extLst>
              <a:ext uri="{FF2B5EF4-FFF2-40B4-BE49-F238E27FC236}">
                <a16:creationId xmlns:a16="http://schemas.microsoft.com/office/drawing/2014/main" id="{D11D0A99-4B84-4168-8380-A1539B9264AC}"/>
              </a:ext>
            </a:extLst>
          </p:cNvPr>
          <p:cNvSpPr/>
          <p:nvPr/>
        </p:nvSpPr>
        <p:spPr>
          <a:xfrm>
            <a:off x="3724343" y="1628566"/>
            <a:ext cx="2628000" cy="20160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Figure</a:t>
            </a:r>
            <a:endParaRPr kumimoji="1" lang="ja-JP" altLang="en-US" dirty="0"/>
          </a:p>
        </p:txBody>
      </p:sp>
      <p:sp>
        <p:nvSpPr>
          <p:cNvPr id="20" name="テキスト ボックス 19">
            <a:extLst>
              <a:ext uri="{FF2B5EF4-FFF2-40B4-BE49-F238E27FC236}">
                <a16:creationId xmlns:a16="http://schemas.microsoft.com/office/drawing/2014/main" id="{61918484-30E0-4C86-B89D-160DC40E1839}"/>
              </a:ext>
            </a:extLst>
          </p:cNvPr>
          <p:cNvSpPr txBox="1"/>
          <p:nvPr/>
        </p:nvSpPr>
        <p:spPr>
          <a:xfrm rot="19620628">
            <a:off x="950474" y="2122557"/>
            <a:ext cx="4957052" cy="707886"/>
          </a:xfrm>
          <a:prstGeom prst="rect">
            <a:avLst/>
          </a:prstGeom>
          <a:noFill/>
        </p:spPr>
        <p:txBody>
          <a:bodyPr wrap="square" rtlCol="0">
            <a:spAutoFit/>
          </a:bodyPr>
          <a:lstStyle/>
          <a:p>
            <a:pPr algn="ctr"/>
            <a:r>
              <a:rPr kumimoji="1" lang="en-US" altLang="ja-JP" sz="4000" dirty="0">
                <a:solidFill>
                  <a:srgbClr val="FF0000"/>
                </a:solidFill>
              </a:rPr>
              <a:t>SAMPLE (Japanese)</a:t>
            </a:r>
            <a:endParaRPr kumimoji="1" lang="ja-JP" altLang="en-US" sz="4000" dirty="0">
              <a:solidFill>
                <a:srgbClr val="FF0000"/>
              </a:solidFill>
            </a:endParaRPr>
          </a:p>
        </p:txBody>
      </p:sp>
      <p:sp>
        <p:nvSpPr>
          <p:cNvPr id="18" name="正方形/長方形 17">
            <a:extLst>
              <a:ext uri="{FF2B5EF4-FFF2-40B4-BE49-F238E27FC236}">
                <a16:creationId xmlns:a16="http://schemas.microsoft.com/office/drawing/2014/main" id="{142F4B1C-53C5-B14A-BFB1-7D52A219AF42}"/>
              </a:ext>
            </a:extLst>
          </p:cNvPr>
          <p:cNvSpPr/>
          <p:nvPr/>
        </p:nvSpPr>
        <p:spPr>
          <a:xfrm>
            <a:off x="3290561" y="7193"/>
            <a:ext cx="2863658" cy="266353"/>
          </a:xfrm>
          <a:prstGeom prst="rect">
            <a:avLst/>
          </a:prstGeom>
          <a:solidFill>
            <a:srgbClr val="FFFD7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テキスト ボックス 20">
            <a:extLst>
              <a:ext uri="{FF2B5EF4-FFF2-40B4-BE49-F238E27FC236}">
                <a16:creationId xmlns:a16="http://schemas.microsoft.com/office/drawing/2014/main" id="{1BDEAAEA-7EE7-AD40-8E51-4DE4C23CE698}"/>
              </a:ext>
            </a:extLst>
          </p:cNvPr>
          <p:cNvSpPr txBox="1"/>
          <p:nvPr/>
        </p:nvSpPr>
        <p:spPr>
          <a:xfrm>
            <a:off x="3233395" y="15918"/>
            <a:ext cx="3054388" cy="261610"/>
          </a:xfrm>
          <a:prstGeom prst="rect">
            <a:avLst/>
          </a:prstGeom>
          <a:noFill/>
        </p:spPr>
        <p:txBody>
          <a:bodyPr wrap="square" rtlCol="0">
            <a:spAutoFit/>
          </a:bodyPr>
          <a:lstStyle/>
          <a:p>
            <a:pPr algn="ctr"/>
            <a:r>
              <a:rPr kumimoji="1" lang="ja-JP" altLang="en-US" sz="1100">
                <a:solidFill>
                  <a:srgbClr val="FF0000"/>
                </a:solidFill>
                <a:latin typeface="MS PGothic" panose="020B0600070205080204" pitchFamily="34" charset="-128"/>
                <a:ea typeface="MS PGothic" panose="020B0600070205080204" pitchFamily="34" charset="-128"/>
              </a:rPr>
              <a:t>提出時はこのサンプルページは削除ください。</a:t>
            </a:r>
            <a:endParaRPr kumimoji="1" lang="ja-JP" altLang="en-US" sz="1100" dirty="0">
              <a:solidFill>
                <a:srgbClr val="FF0000"/>
              </a:solidFill>
              <a:latin typeface="MS PGothic" panose="020B0600070205080204" pitchFamily="34" charset="-128"/>
              <a:ea typeface="MS PGothic" panose="020B0600070205080204" pitchFamily="34" charset="-128"/>
            </a:endParaRPr>
          </a:p>
        </p:txBody>
      </p:sp>
    </p:spTree>
    <p:extLst>
      <p:ext uri="{BB962C8B-B14F-4D97-AF65-F5344CB8AC3E}">
        <p14:creationId xmlns:p14="http://schemas.microsoft.com/office/powerpoint/2010/main" val="22019650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353</TotalTime>
  <Words>705</Words>
  <Application>Microsoft Office PowerPoint</Application>
  <PresentationFormat>ユーザー設定</PresentationFormat>
  <Paragraphs>45</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MS PGothic</vt:lpstr>
      <vt:lpstr>MS Mincho</vt:lpstr>
      <vt:lpstr>MS Mincho</vt:lpstr>
      <vt:lpstr>游ゴシック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iwata</dc:creator>
  <cp:lastModifiedBy>secretary-pro3@ile.osaka-u.ac.jp</cp:lastModifiedBy>
  <cp:revision>63</cp:revision>
  <dcterms:created xsi:type="dcterms:W3CDTF">2020-08-11T14:26:50Z</dcterms:created>
  <dcterms:modified xsi:type="dcterms:W3CDTF">2021-09-16T05:09:12Z</dcterms:modified>
</cp:coreProperties>
</file>